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23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2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68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04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06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81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60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89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74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08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04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8AA4-B44B-D540-AEF2-D2135DC0410A}" type="datetimeFigureOut">
              <a:rPr lang="es-CO" smtClean="0"/>
              <a:t>2/07/19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C8C5-98A1-6942-8EAB-76482E9A9B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1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2842B-260B-3844-8E8F-D5BDE8939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B1096D-DBC4-6842-86C5-BEB3CC132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1E2F52-0FE8-4848-8458-25F0AA9E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97" y="0"/>
            <a:ext cx="923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7AEFB-07C8-0C4C-9C38-6ABA4B5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6077237-BA30-844C-8569-DFD16BD0F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77" y="81809"/>
            <a:ext cx="8769993" cy="6776191"/>
          </a:xfrm>
        </p:spPr>
      </p:pic>
    </p:spTree>
    <p:extLst>
      <p:ext uri="{BB962C8B-B14F-4D97-AF65-F5344CB8AC3E}">
        <p14:creationId xmlns:p14="http://schemas.microsoft.com/office/powerpoint/2010/main" val="29161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C22C29-96C2-4B4E-B8BE-4E15DF55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31" y="0"/>
            <a:ext cx="8804138" cy="6802574"/>
          </a:xfrm>
        </p:spPr>
      </p:pic>
    </p:spTree>
    <p:extLst>
      <p:ext uri="{BB962C8B-B14F-4D97-AF65-F5344CB8AC3E}">
        <p14:creationId xmlns:p14="http://schemas.microsoft.com/office/powerpoint/2010/main" val="41491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AF5566-F520-D045-8B7F-8A83FF85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" y="0"/>
            <a:ext cx="906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D44EAC-057B-A548-AE5D-D7F590B8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824788-A49A-2A47-BB0B-A81BC3BB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Guevara</dc:creator>
  <cp:lastModifiedBy>Carlos Guevara</cp:lastModifiedBy>
  <cp:revision>1</cp:revision>
  <dcterms:created xsi:type="dcterms:W3CDTF">2019-07-02T23:12:58Z</dcterms:created>
  <dcterms:modified xsi:type="dcterms:W3CDTF">2019-07-02T23:21:51Z</dcterms:modified>
</cp:coreProperties>
</file>